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90" r:id="rId10"/>
    <p:sldId id="267" r:id="rId11"/>
    <p:sldId id="268" r:id="rId12"/>
    <p:sldId id="279" r:id="rId13"/>
    <p:sldId id="274" r:id="rId14"/>
    <p:sldId id="285" r:id="rId15"/>
    <p:sldId id="278" r:id="rId16"/>
    <p:sldId id="284" r:id="rId17"/>
    <p:sldId id="282" r:id="rId18"/>
    <p:sldId id="280" r:id="rId19"/>
    <p:sldId id="275" r:id="rId20"/>
    <p:sldId id="276" r:id="rId21"/>
    <p:sldId id="270" r:id="rId22"/>
    <p:sldId id="277" r:id="rId23"/>
    <p:sldId id="273" r:id="rId24"/>
    <p:sldId id="271" r:id="rId25"/>
    <p:sldId id="272" r:id="rId26"/>
    <p:sldId id="283" r:id="rId27"/>
    <p:sldId id="287" r:id="rId28"/>
    <p:sldId id="288" r:id="rId29"/>
    <p:sldId id="289" r:id="rId30"/>
    <p:sldId id="299" r:id="rId31"/>
    <p:sldId id="291" r:id="rId32"/>
    <p:sldId id="300" r:id="rId33"/>
    <p:sldId id="298" r:id="rId34"/>
    <p:sldId id="297" r:id="rId35"/>
    <p:sldId id="301" r:id="rId36"/>
    <p:sldId id="302" r:id="rId37"/>
    <p:sldId id="292" r:id="rId38"/>
    <p:sldId id="293" r:id="rId39"/>
    <p:sldId id="295" r:id="rId40"/>
    <p:sldId id="294" r:id="rId41"/>
    <p:sldId id="296" r:id="rId42"/>
    <p:sldId id="281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9D4"/>
    <a:srgbClr val="FF8C00"/>
    <a:srgbClr val="F7DF1E"/>
    <a:srgbClr val="121212"/>
    <a:srgbClr val="53866D"/>
    <a:srgbClr val="61DAFB"/>
    <a:srgbClr val="D4D4D4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16" autoAdjust="0"/>
  </p:normalViewPr>
  <p:slideViewPr>
    <p:cSldViewPr snapToGrid="0">
      <p:cViewPr>
        <p:scale>
          <a:sx n="100" d="100"/>
          <a:sy n="100" d="100"/>
        </p:scale>
        <p:origin x="9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845D52A-B7AB-21F7-4A1D-3E35B8F0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6BBD889-E2DD-056C-8A8E-6503C8CB8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D9FFC069-BC49-41CA-1636-02913F2AC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946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프로젝트 후기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로그인</a:t>
            </a:r>
            <a:endParaRPr lang="en-US" altLang="ko-KR" sz="1600" dirty="0">
              <a:solidFill>
                <a:srgbClr val="D4D4D4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웹 페이지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4178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70113" y="144714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42339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3322957" y="1682433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Local Storage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응용한 로그인 유지</a:t>
            </a:r>
            <a:endParaRPr lang="ko-KR" alt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2B2B0-C509-92EB-4702-47FF946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72" y="832051"/>
            <a:ext cx="3879981" cy="56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D9BC2-AD6E-3139-4D27-209B7FA1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57" y="2909433"/>
            <a:ext cx="4066274" cy="2849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A7D1E-5F05-0892-934D-B90667BB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522" y="4976105"/>
            <a:ext cx="2178769" cy="1674885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7" y="25706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화면과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908492" y="3856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F0B23B-1E9F-29C1-E061-38DB9A2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65" y="878544"/>
            <a:ext cx="5523485" cy="5587340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7" y="1259531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 베이스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(DB)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대신한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material.js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스크립트 데이터 저장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7532EC-EA25-C0A6-A172-A8679DB5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44" y="701974"/>
            <a:ext cx="2114042" cy="1840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1AC18A-E3DF-532E-ABB6-0F076580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240" y="5002913"/>
            <a:ext cx="3596841" cy="14877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6B4443-4DC0-6DCB-58E8-6222AFFC9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4105205"/>
            <a:ext cx="3312772" cy="54589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6244865" y="43293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50384B1-BCDD-D9CF-3579-D1FB1A5CDC33}"/>
              </a:ext>
            </a:extLst>
          </p:cNvPr>
          <p:cNvSpPr txBox="1"/>
          <p:nvPr/>
        </p:nvSpPr>
        <p:spPr>
          <a:xfrm>
            <a:off x="2903240" y="371616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변수 불러오기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8AF3EA28-D1DF-57C7-262A-DBA5F29286F6}"/>
              </a:ext>
            </a:extLst>
          </p:cNvPr>
          <p:cNvSpPr txBox="1"/>
          <p:nvPr/>
        </p:nvSpPr>
        <p:spPr>
          <a:xfrm>
            <a:off x="2860398" y="470644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응용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554633BF-6079-3415-317B-EEF2C8E86CD9}"/>
              </a:ext>
            </a:extLst>
          </p:cNvPr>
          <p:cNvSpPr txBox="1"/>
          <p:nvPr/>
        </p:nvSpPr>
        <p:spPr>
          <a:xfrm>
            <a:off x="3025597" y="1558170"/>
            <a:ext cx="3037362" cy="187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상품의 정보가 바뀌면 관리자 권한으로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수정할 수 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95CEE-D04D-5EFC-7736-E8977CC8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1366452"/>
            <a:ext cx="4946638" cy="520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5471B-E2DE-6C96-8C50-088268C0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0" y="3727639"/>
            <a:ext cx="4302003" cy="229124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A33E945-CBF4-A03C-5F4D-7E5B50776CD2}"/>
              </a:ext>
            </a:extLst>
          </p:cNvPr>
          <p:cNvSpPr txBox="1"/>
          <p:nvPr/>
        </p:nvSpPr>
        <p:spPr>
          <a:xfrm>
            <a:off x="2853050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6629403" y="79610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태그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B80F3C2-55E7-EF12-EB70-D3CDDC71C627}"/>
              </a:ext>
            </a:extLst>
          </p:cNvPr>
          <p:cNvSpPr txBox="1"/>
          <p:nvPr/>
        </p:nvSpPr>
        <p:spPr>
          <a:xfrm>
            <a:off x="3207505" y="1465658"/>
            <a:ext cx="4119570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 조회를 할 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자동으로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LOTNO,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단위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상품자재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제조법이 조회된다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C529A-A642-CFA8-6905-CB44DD41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67" y="1097224"/>
            <a:ext cx="4236369" cy="546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71202-AC6C-F169-04E6-A1B1AA44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40" y="3012713"/>
            <a:ext cx="4887803" cy="3453171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2845932" y="267901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 조회로 상품자재정보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23866C8F-4A07-224D-4551-F6E30477D927}"/>
              </a:ext>
            </a:extLst>
          </p:cNvPr>
          <p:cNvSpPr txBox="1"/>
          <p:nvPr/>
        </p:nvSpPr>
        <p:spPr>
          <a:xfrm>
            <a:off x="7679189" y="66021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작성과 출력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 관리의 품질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90574-2D37-0983-BD54-AAA2370D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3" y="933969"/>
            <a:ext cx="3720557" cy="5587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49340-932B-660D-3799-D23C681F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54" y="2290008"/>
            <a:ext cx="4928184" cy="414477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3231254" y="1887724"/>
            <a:ext cx="455978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품질등록의 합격여부 판별과 최종 관리 결과 출력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E45A916-D1F4-6101-0170-D49308A642D6}"/>
              </a:ext>
            </a:extLst>
          </p:cNvPr>
          <p:cNvSpPr txBox="1"/>
          <p:nvPr/>
        </p:nvSpPr>
        <p:spPr>
          <a:xfrm>
            <a:off x="8047793" y="5351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대시보드를 저장하면 해당 영역에서 상품의 정보를 편리하게 볼 수 있는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제공해준다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8CF74-2AF3-F65F-F494-3B8A5AF4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06" y="565044"/>
            <a:ext cx="2827805" cy="572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A307-C368-3900-7C2A-52ECD764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13" y="3269547"/>
            <a:ext cx="2395437" cy="2319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A5C14-BE10-306D-36B9-B0F5B634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90" y="4306459"/>
            <a:ext cx="2360579" cy="2315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250176-EC0F-20BE-B50C-484187AFF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1938197"/>
            <a:ext cx="2395437" cy="236262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8635106" y="23134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 스크립트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3343872" y="263732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대시보드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8731FCAC-015A-30FB-0F53-035E4AEF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5F227ED-5D89-FCD7-E5D1-F52322879CD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E889DDB-E34D-6981-3025-5A49B19A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5685D15-877D-76C4-C5FB-BD5023A078D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E6270736-52E5-DE43-8E26-E372EC58D79A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06C04364-0EF9-8ECF-393D-CA888517CBB0}"/>
              </a:ext>
            </a:extLst>
          </p:cNvPr>
          <p:cNvSpPr txBox="1"/>
          <p:nvPr/>
        </p:nvSpPr>
        <p:spPr>
          <a:xfrm>
            <a:off x="3207504" y="1346559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게시판의 글쓰기 버튼을 눌러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페이지로 이동해 내가 작성한 내용을 일반 게시판에 작성할 수 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12DFAB-D86D-14DD-8A32-9D28737D4204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C8486588-D0C6-AF47-6266-2482494B9600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A8397ED-7BB4-1FF1-2F89-A770891ACF90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C8A4BE9E-0048-06C9-F557-1620105F7DA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CFCA2A2-CC81-099B-21E4-9B79C31A5328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33B15E-05AA-F5F4-16D5-5018C7AD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34" y="2998788"/>
            <a:ext cx="3853521" cy="2056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375FE-E5FA-BFBD-9CAD-E129F0F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64" y="3132771"/>
            <a:ext cx="3519986" cy="3071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9C3FA-D7B5-5821-5D3C-1677E9D7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504" y="4356527"/>
            <a:ext cx="4719729" cy="182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2E02B-D419-B4D5-3A81-A646916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568" y="1452892"/>
            <a:ext cx="3005577" cy="97262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B0F0363-0009-2AF7-F769-51B02F90E3C0}"/>
              </a:ext>
            </a:extLst>
          </p:cNvPr>
          <p:cNvSpPr txBox="1"/>
          <p:nvPr/>
        </p:nvSpPr>
        <p:spPr>
          <a:xfrm>
            <a:off x="3343872" y="2637327"/>
            <a:ext cx="4904492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작성 페이지의 이동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B123CA31-5492-DEBC-BFB1-F060BCEBFCFD}"/>
              </a:ext>
            </a:extLst>
          </p:cNvPr>
          <p:cNvSpPr txBox="1"/>
          <p:nvPr/>
        </p:nvSpPr>
        <p:spPr>
          <a:xfrm>
            <a:off x="8505568" y="1050871"/>
            <a:ext cx="137702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완료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267135C9-AD26-8762-20A5-F7088F4B3DA3}"/>
              </a:ext>
            </a:extLst>
          </p:cNvPr>
          <p:cNvSpPr txBox="1"/>
          <p:nvPr/>
        </p:nvSpPr>
        <p:spPr>
          <a:xfrm>
            <a:off x="8378355" y="2818058"/>
            <a:ext cx="196846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32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311462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학원에 와서 여러가지를 배우고 첫 프로젝트까지 협업하게 되어 그 끝맺음에 있어서 제 자신에게 수고했다고 말하고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단지 혼자 공부를 하는 것과 프로젝트에서 응용하는 것은 큰 차이가 있었습니다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뿐만 아니라 협업하는 부분도 함께 만들어가는 과정에서 중요했는데 제가 그 부분이 많이 부족했던 것 같아 차차 인지해 나가고 다음 프로젝트에선 더 도움이 될 수 있도록 노력해야 할 것입니다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코딩은 수단이며 본질은 협업과 문제해결에 더 초점을 두어야 올바른 개발자가 될 수 있다 생각합니다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아직은 모르는 것이 많지만 더 찾아보고 내가 배운 것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모른다면 알아가려는 노력으로 성장하고자 하는 팀원이 되겠다고 후기를 남깁니다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안혜리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000006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조별 과제를 함께하면서 정말 즐거운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시간이였습니다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 맡은 역할을 열심히 해준 덕분에 우리가 좋은 결과를 낼 수 있었던 것 같아요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서로 도와가며 힘든 순간도 함께 이겨내고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많은 것을 배운 소중한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시간이였어요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많이 부족하지만 제 힘과 팀원들의 힘으로 페이지 하나씩 완성하고 나니 뿌듯했습니다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CE79A08B-1D6F-78A8-95AD-8490481F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08" y="1440799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982C7CE1-AE3B-DE23-C893-ECBCD1D8BFD2}"/>
              </a:ext>
            </a:extLst>
          </p:cNvPr>
          <p:cNvSpPr/>
          <p:nvPr/>
        </p:nvSpPr>
        <p:spPr>
          <a:xfrm>
            <a:off x="3435726" y="144240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9842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566851" y="3793977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45055" y="3922721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1522</Words>
  <Application>Microsoft Office PowerPoint</Application>
  <PresentationFormat>와이드스크린</PresentationFormat>
  <Paragraphs>512</Paragraphs>
  <Slides>42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gg sans</vt:lpstr>
      <vt:lpstr>Noto Sans Symbols</vt:lpstr>
      <vt:lpstr>나눔고딕OTF</vt:lpstr>
      <vt:lpstr>나눔스퀘어 네오 Bold</vt:lpstr>
      <vt:lpstr>Malgun Gothic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67</cp:revision>
  <dcterms:created xsi:type="dcterms:W3CDTF">2025-01-20T11:57:41Z</dcterms:created>
  <dcterms:modified xsi:type="dcterms:W3CDTF">2025-02-08T13:34:05Z</dcterms:modified>
</cp:coreProperties>
</file>